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372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9E87-C315-422D-8D4E-F46E4864C8CE}" type="datetimeFigureOut">
              <a:rPr lang="en-GB" smtClean="0"/>
              <a:pPr/>
              <a:t>16/07/2016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AC21-C836-45E5-A68F-DBBE04346A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8640" y="344488"/>
            <a:ext cx="6480720" cy="92170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62780"/>
              </p:ext>
            </p:extLst>
          </p:nvPr>
        </p:nvGraphicFramePr>
        <p:xfrm>
          <a:off x="548680" y="1352600"/>
          <a:ext cx="5760640" cy="722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</a:tblGrid>
              <a:tr h="33765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Name of Regular payment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Amount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do you pay it?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When do you pay it?</a:t>
                      </a:r>
                      <a:endParaRPr lang="en-GB" dirty="0"/>
                    </a:p>
                  </a:txBody>
                  <a:tcPr/>
                </a:tc>
              </a:tr>
              <a:tr h="453752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latin typeface="Forte" pitchFamily="66" charset="0"/>
                        </a:rPr>
                        <a:t>eg</a:t>
                      </a:r>
                      <a:r>
                        <a:rPr lang="en-GB" sz="1400" baseline="0" dirty="0" smtClean="0">
                          <a:latin typeface="Forte" pitchFamily="66" charset="0"/>
                        </a:rPr>
                        <a:t> </a:t>
                      </a:r>
                      <a:r>
                        <a:rPr lang="en-GB" sz="1400" dirty="0" smtClean="0">
                          <a:latin typeface="Forte" pitchFamily="66" charset="0"/>
                        </a:rPr>
                        <a:t>Gas Bill</a:t>
                      </a:r>
                      <a:endParaRPr lang="en-GB" sz="1400" dirty="0"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Forte" pitchFamily="66" charset="0"/>
                        </a:rPr>
                        <a:t>$100</a:t>
                      </a:r>
                      <a:endParaRPr lang="en-GB" sz="1400" dirty="0"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Forte" pitchFamily="66" charset="0"/>
                        </a:rPr>
                        <a:t>Direct Debit</a:t>
                      </a:r>
                      <a:endParaRPr lang="en-GB" sz="1400" dirty="0">
                        <a:latin typeface="Forte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Forte" pitchFamily="66" charset="0"/>
                        </a:rPr>
                        <a:t>1</a:t>
                      </a:r>
                      <a:r>
                        <a:rPr lang="en-GB" sz="1400" baseline="30000" dirty="0" smtClean="0">
                          <a:latin typeface="Forte" pitchFamily="66" charset="0"/>
                        </a:rPr>
                        <a:t>st</a:t>
                      </a:r>
                      <a:r>
                        <a:rPr lang="en-GB" sz="1400" dirty="0" smtClean="0">
                          <a:latin typeface="Forte" pitchFamily="66" charset="0"/>
                        </a:rPr>
                        <a:t> of the month</a:t>
                      </a:r>
                      <a:endParaRPr lang="en-GB" sz="1400" dirty="0">
                        <a:latin typeface="Forte" pitchFamily="66" charset="0"/>
                      </a:endParaRPr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42900" y="-15552"/>
            <a:ext cx="6172200" cy="1651000"/>
          </a:xfrm>
        </p:spPr>
        <p:txBody>
          <a:bodyPr/>
          <a:lstStyle/>
          <a:p>
            <a:r>
              <a:rPr lang="en-GB" b="1" dirty="0" smtClean="0"/>
              <a:t>My Regular Payments</a:t>
            </a:r>
            <a:endParaRPr lang="en-GB" b="1" dirty="0"/>
          </a:p>
        </p:txBody>
      </p:sp>
      <p:pic>
        <p:nvPicPr>
          <p:cNvPr id="9" name="Picture 2" descr="C:\Users\setup\Google Drive\Community Money Course (2 SESSIONS)\Basic Budgeting Course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936" y="8697416"/>
            <a:ext cx="124017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8640" y="344488"/>
            <a:ext cx="6480720" cy="92170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80" y="1352600"/>
          <a:ext cx="576064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</a:tblGrid>
              <a:tr h="33765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Name of Regular payment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Amount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do you pay it?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When do you pay it?</a:t>
                      </a:r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323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42900" y="-15552"/>
            <a:ext cx="6172200" cy="1651000"/>
          </a:xfrm>
        </p:spPr>
        <p:txBody>
          <a:bodyPr/>
          <a:lstStyle/>
          <a:p>
            <a:r>
              <a:rPr lang="en-GB" b="1" dirty="0" smtClean="0"/>
              <a:t>My Regular Payments</a:t>
            </a:r>
            <a:endParaRPr lang="en-GB" b="1" dirty="0"/>
          </a:p>
        </p:txBody>
      </p:sp>
      <p:pic>
        <p:nvPicPr>
          <p:cNvPr id="7" name="Picture 2" descr="C:\Users\setup\Google Drive\Community Money Course (2 SESSIONS)\Basic Budgeting Course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944" y="8769424"/>
            <a:ext cx="124017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51</Words>
  <Application>Microsoft Office PowerPoint</Application>
  <PresentationFormat>A4 Paper (210x297 mm)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Regular Payments</vt:lpstr>
      <vt:lpstr>My Regular Payments</vt:lpstr>
    </vt:vector>
  </TitlesOfParts>
  <Company>Trent Vineyard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Regular Payments</dc:title>
  <dc:creator>jhenderson</dc:creator>
  <cp:lastModifiedBy>Ryan Sim</cp:lastModifiedBy>
  <cp:revision>17</cp:revision>
  <dcterms:created xsi:type="dcterms:W3CDTF">2011-08-16T11:24:53Z</dcterms:created>
  <dcterms:modified xsi:type="dcterms:W3CDTF">2016-07-17T03:23:19Z</dcterms:modified>
</cp:coreProperties>
</file>